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6" r:id="rId11"/>
    <p:sldId id="264" r:id="rId12"/>
    <p:sldId id="267" r:id="rId13"/>
    <p:sldId id="268" r:id="rId14"/>
    <p:sldId id="269" r:id="rId15"/>
    <p:sldId id="279" r:id="rId16"/>
    <p:sldId id="270" r:id="rId17"/>
    <p:sldId id="271" r:id="rId18"/>
    <p:sldId id="272" r:id="rId19"/>
    <p:sldId id="276" r:id="rId20"/>
    <p:sldId id="277" r:id="rId21"/>
    <p:sldId id="278" r:id="rId22"/>
    <p:sldId id="273" r:id="rId23"/>
    <p:sldId id="280" r:id="rId24"/>
    <p:sldId id="274" r:id="rId25"/>
    <p:sldId id="281" r:id="rId26"/>
    <p:sldId id="275" r:id="rId27"/>
    <p:sldId id="289" r:id="rId28"/>
    <p:sldId id="290" r:id="rId29"/>
    <p:sldId id="291" r:id="rId30"/>
    <p:sldId id="282" r:id="rId31"/>
    <p:sldId id="292" r:id="rId32"/>
    <p:sldId id="283" r:id="rId33"/>
    <p:sldId id="293" r:id="rId34"/>
    <p:sldId id="299" r:id="rId35"/>
    <p:sldId id="303" r:id="rId36"/>
    <p:sldId id="300" r:id="rId37"/>
    <p:sldId id="304" r:id="rId38"/>
    <p:sldId id="305" r:id="rId39"/>
    <p:sldId id="306" r:id="rId40"/>
    <p:sldId id="301" r:id="rId41"/>
    <p:sldId id="307" r:id="rId42"/>
    <p:sldId id="302" r:id="rId43"/>
    <p:sldId id="312" r:id="rId44"/>
    <p:sldId id="284" r:id="rId45"/>
    <p:sldId id="294" r:id="rId46"/>
    <p:sldId id="285" r:id="rId47"/>
    <p:sldId id="295" r:id="rId48"/>
    <p:sldId id="286" r:id="rId49"/>
    <p:sldId id="296" r:id="rId50"/>
    <p:sldId id="287" r:id="rId51"/>
    <p:sldId id="297" r:id="rId52"/>
    <p:sldId id="288" r:id="rId53"/>
    <p:sldId id="298" r:id="rId54"/>
    <p:sldId id="308" r:id="rId55"/>
    <p:sldId id="309" r:id="rId56"/>
    <p:sldId id="310" r:id="rId57"/>
    <p:sldId id="311" r:id="rId5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F9A2F-9FC1-40FC-B3CA-1A4351610763}" type="datetimeFigureOut">
              <a:rPr lang="en-US" smtClean="0"/>
              <a:pPr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BF1F-758C-4075-B93B-EFD954B090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F9A2F-9FC1-40FC-B3CA-1A4351610763}" type="datetimeFigureOut">
              <a:rPr lang="en-US" smtClean="0"/>
              <a:pPr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BF1F-758C-4075-B93B-EFD954B090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F9A2F-9FC1-40FC-B3CA-1A4351610763}" type="datetimeFigureOut">
              <a:rPr lang="en-US" smtClean="0"/>
              <a:pPr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BF1F-758C-4075-B93B-EFD954B090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F9A2F-9FC1-40FC-B3CA-1A4351610763}" type="datetimeFigureOut">
              <a:rPr lang="en-US" smtClean="0"/>
              <a:pPr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BF1F-758C-4075-B93B-EFD954B090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F9A2F-9FC1-40FC-B3CA-1A4351610763}" type="datetimeFigureOut">
              <a:rPr lang="en-US" smtClean="0"/>
              <a:pPr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BF1F-758C-4075-B93B-EFD954B090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F9A2F-9FC1-40FC-B3CA-1A4351610763}" type="datetimeFigureOut">
              <a:rPr lang="en-US" smtClean="0"/>
              <a:pPr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BF1F-758C-4075-B93B-EFD954B090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F9A2F-9FC1-40FC-B3CA-1A4351610763}" type="datetimeFigureOut">
              <a:rPr lang="en-US" smtClean="0"/>
              <a:pPr/>
              <a:t>3/12/2014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BF1F-758C-4075-B93B-EFD954B090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F9A2F-9FC1-40FC-B3CA-1A4351610763}" type="datetimeFigureOut">
              <a:rPr lang="en-US" smtClean="0"/>
              <a:pPr/>
              <a:t>3/12/2014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BF1F-758C-4075-B93B-EFD954B090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F9A2F-9FC1-40FC-B3CA-1A4351610763}" type="datetimeFigureOut">
              <a:rPr lang="en-US" smtClean="0"/>
              <a:pPr/>
              <a:t>3/12/2014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BF1F-758C-4075-B93B-EFD954B090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F9A2F-9FC1-40FC-B3CA-1A4351610763}" type="datetimeFigureOut">
              <a:rPr lang="en-US" smtClean="0"/>
              <a:pPr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BF1F-758C-4075-B93B-EFD954B090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F9A2F-9FC1-40FC-B3CA-1A4351610763}" type="datetimeFigureOut">
              <a:rPr lang="en-US" smtClean="0"/>
              <a:pPr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1BF1F-758C-4075-B93B-EFD954B090C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EF9A2F-9FC1-40FC-B3CA-1A4351610763}" type="datetimeFigureOut">
              <a:rPr lang="en-US" smtClean="0"/>
              <a:pPr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1BF1F-758C-4075-B93B-EFD954B090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Chez le coiffeur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Allez</a:t>
            </a:r>
            <a:r>
              <a:rPr lang="en-US" dirty="0" smtClean="0"/>
              <a:t>, </a:t>
            </a:r>
            <a:r>
              <a:rPr lang="en-US" dirty="0" err="1" smtClean="0"/>
              <a:t>Viens</a:t>
            </a:r>
            <a:r>
              <a:rPr lang="en-US" dirty="0" smtClean="0"/>
              <a:t> 3</a:t>
            </a:r>
          </a:p>
          <a:p>
            <a:r>
              <a:rPr lang="en-US" dirty="0" err="1" smtClean="0"/>
              <a:t>Chapitre</a:t>
            </a:r>
            <a:r>
              <a:rPr lang="en-US" dirty="0" smtClean="0"/>
              <a:t> 4.2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Comment </a:t>
            </a:r>
            <a:r>
              <a:rPr lang="en-US" dirty="0" err="1" smtClean="0"/>
              <a:t>voulez-vous</a:t>
            </a:r>
            <a:r>
              <a:rPr lang="en-US" dirty="0" smtClean="0"/>
              <a:t> les </a:t>
            </a:r>
            <a:r>
              <a:rPr lang="en-US" dirty="0" err="1" smtClean="0"/>
              <a:t>cheveux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122" name="Picture 2" descr="cour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133600"/>
            <a:ext cx="3276600" cy="4020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oiffe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954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>
            <a:off x="3581400" y="2514600"/>
            <a:ext cx="0" cy="1066800"/>
          </a:xfrm>
          <a:prstGeom prst="straightConnector1">
            <a:avLst/>
          </a:prstGeom>
          <a:ln w="38100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J’aime</a:t>
            </a:r>
            <a:r>
              <a:rPr lang="en-US" dirty="0" smtClean="0"/>
              <a:t> </a:t>
            </a:r>
            <a:r>
              <a:rPr lang="en-US" u="sng" dirty="0" smtClean="0"/>
              <a:t>les </a:t>
            </a:r>
            <a:r>
              <a:rPr lang="en-US" u="sng" dirty="0" err="1" smtClean="0"/>
              <a:t>cheveux</a:t>
            </a:r>
            <a:r>
              <a:rPr lang="en-US" u="sng" dirty="0" smtClean="0"/>
              <a:t> courts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122" name="Picture 2" descr="cour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133600"/>
            <a:ext cx="3276600" cy="4020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>
            <a:off x="3505200" y="2438400"/>
            <a:ext cx="0" cy="1219200"/>
          </a:xfrm>
          <a:prstGeom prst="straightConnector1">
            <a:avLst/>
          </a:prstGeom>
          <a:ln w="38100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Comment </a:t>
            </a:r>
            <a:r>
              <a:rPr lang="en-US" dirty="0" err="1" smtClean="0"/>
              <a:t>voulez-vous</a:t>
            </a:r>
            <a:r>
              <a:rPr lang="en-US" dirty="0" smtClean="0"/>
              <a:t> les </a:t>
            </a:r>
            <a:r>
              <a:rPr lang="en-US" dirty="0" err="1" smtClean="0"/>
              <a:t>cheveux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6146" name="Picture 2" descr="en bros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590800"/>
            <a:ext cx="3269712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oiffe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7526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</a:t>
            </a:r>
            <a:r>
              <a:rPr lang="en-US" dirty="0" err="1" smtClean="0"/>
              <a:t>voudrais</a:t>
            </a:r>
            <a:r>
              <a:rPr lang="en-US" dirty="0" smtClean="0"/>
              <a:t> </a:t>
            </a:r>
            <a:r>
              <a:rPr lang="en-US" u="sng" dirty="0" smtClean="0"/>
              <a:t>les </a:t>
            </a:r>
            <a:r>
              <a:rPr lang="en-US" u="sng" dirty="0" err="1" smtClean="0"/>
              <a:t>cheveux</a:t>
            </a:r>
            <a:r>
              <a:rPr lang="en-US" u="sng" dirty="0" smtClean="0"/>
              <a:t> en </a:t>
            </a:r>
            <a:r>
              <a:rPr lang="en-US" u="sng" dirty="0" err="1" smtClean="0"/>
              <a:t>brosse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170" name="Picture 2" descr="en bros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6912" y="1981200"/>
            <a:ext cx="3803542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Voulez-vous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vous</a:t>
            </a:r>
            <a:r>
              <a:rPr lang="en-US" dirty="0" smtClean="0"/>
              <a:t> faire ……..les </a:t>
            </a:r>
            <a:r>
              <a:rPr lang="en-US" dirty="0" err="1" smtClean="0"/>
              <a:t>cheveux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8194" name="Picture 2" descr="te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286000"/>
            <a:ext cx="5153025" cy="3841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oiffe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002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Voulez-vous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u="sng" dirty="0" err="1" smtClean="0"/>
              <a:t>vous</a:t>
            </a:r>
            <a:r>
              <a:rPr lang="en-US" dirty="0" smtClean="0"/>
              <a:t> faire </a:t>
            </a:r>
            <a:r>
              <a:rPr lang="en-US" u="sng" dirty="0" err="1" smtClean="0"/>
              <a:t>teindre</a:t>
            </a:r>
            <a:r>
              <a:rPr lang="en-US" dirty="0" smtClean="0"/>
              <a:t> les </a:t>
            </a:r>
            <a:r>
              <a:rPr lang="en-US" dirty="0" err="1" smtClean="0"/>
              <a:t>cheveux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8194" name="Picture 2" descr="te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286000"/>
            <a:ext cx="5153025" cy="3841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oiffe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002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Oui</a:t>
            </a:r>
            <a:r>
              <a:rPr lang="en-US" dirty="0" smtClean="0"/>
              <a:t>, je </a:t>
            </a:r>
            <a:r>
              <a:rPr lang="en-US" dirty="0" err="1" smtClean="0"/>
              <a:t>voudrais</a:t>
            </a:r>
            <a:r>
              <a:rPr lang="en-US" dirty="0" smtClean="0"/>
              <a:t>….</a:t>
            </a:r>
            <a:endParaRPr lang="en-US" dirty="0"/>
          </a:p>
        </p:txBody>
      </p:sp>
      <p:pic>
        <p:nvPicPr>
          <p:cNvPr id="9218" name="Picture 2" descr="te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590800"/>
            <a:ext cx="4695825" cy="3500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cheveux</a:t>
            </a:r>
            <a:r>
              <a:rPr lang="en-US" dirty="0" smtClean="0"/>
              <a:t> </a:t>
            </a:r>
            <a:r>
              <a:rPr lang="en-US" dirty="0" err="1" smtClean="0"/>
              <a:t>teints</a:t>
            </a:r>
            <a:endParaRPr lang="en-US" dirty="0"/>
          </a:p>
        </p:txBody>
      </p:sp>
      <p:pic>
        <p:nvPicPr>
          <p:cNvPr id="3" name="Picture 2" descr="te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590800"/>
            <a:ext cx="4695825" cy="3500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Voulez-vous</a:t>
            </a:r>
            <a:r>
              <a:rPr lang="en-US" dirty="0" smtClean="0"/>
              <a:t> …..?</a:t>
            </a:r>
            <a:endParaRPr lang="en-US" dirty="0"/>
          </a:p>
        </p:txBody>
      </p:sp>
      <p:pic>
        <p:nvPicPr>
          <p:cNvPr id="10242" name="Picture 2" descr="fris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667000"/>
            <a:ext cx="393192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oiffe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002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2"/>
          <p:cNvSpPr>
            <a:spLocks/>
          </p:cNvSpPr>
          <p:nvPr/>
        </p:nvSpPr>
        <p:spPr bwMode="auto">
          <a:xfrm>
            <a:off x="3200400" y="3352800"/>
            <a:ext cx="295275" cy="1905000"/>
          </a:xfrm>
          <a:custGeom>
            <a:avLst/>
            <a:gdLst/>
            <a:ahLst/>
            <a:cxnLst>
              <a:cxn ang="0">
                <a:pos x="165" y="0"/>
              </a:cxn>
              <a:cxn ang="0">
                <a:pos x="225" y="135"/>
              </a:cxn>
              <a:cxn ang="0">
                <a:pos x="240" y="180"/>
              </a:cxn>
              <a:cxn ang="0">
                <a:pos x="210" y="270"/>
              </a:cxn>
              <a:cxn ang="0">
                <a:pos x="105" y="240"/>
              </a:cxn>
              <a:cxn ang="0">
                <a:pos x="255" y="240"/>
              </a:cxn>
              <a:cxn ang="0">
                <a:pos x="270" y="300"/>
              </a:cxn>
              <a:cxn ang="0">
                <a:pos x="285" y="345"/>
              </a:cxn>
              <a:cxn ang="0">
                <a:pos x="270" y="450"/>
              </a:cxn>
              <a:cxn ang="0">
                <a:pos x="105" y="450"/>
              </a:cxn>
              <a:cxn ang="0">
                <a:pos x="180" y="435"/>
              </a:cxn>
              <a:cxn ang="0">
                <a:pos x="240" y="420"/>
              </a:cxn>
              <a:cxn ang="0">
                <a:pos x="285" y="510"/>
              </a:cxn>
              <a:cxn ang="0">
                <a:pos x="270" y="645"/>
              </a:cxn>
              <a:cxn ang="0">
                <a:pos x="255" y="690"/>
              </a:cxn>
              <a:cxn ang="0">
                <a:pos x="150" y="675"/>
              </a:cxn>
              <a:cxn ang="0">
                <a:pos x="105" y="645"/>
              </a:cxn>
              <a:cxn ang="0">
                <a:pos x="120" y="600"/>
              </a:cxn>
              <a:cxn ang="0">
                <a:pos x="195" y="615"/>
              </a:cxn>
              <a:cxn ang="0">
                <a:pos x="270" y="780"/>
              </a:cxn>
              <a:cxn ang="0">
                <a:pos x="255" y="885"/>
              </a:cxn>
              <a:cxn ang="0">
                <a:pos x="210" y="900"/>
              </a:cxn>
              <a:cxn ang="0">
                <a:pos x="105" y="885"/>
              </a:cxn>
              <a:cxn ang="0">
                <a:pos x="120" y="840"/>
              </a:cxn>
              <a:cxn ang="0">
                <a:pos x="255" y="885"/>
              </a:cxn>
              <a:cxn ang="0">
                <a:pos x="270" y="1080"/>
              </a:cxn>
              <a:cxn ang="0">
                <a:pos x="255" y="1125"/>
              </a:cxn>
              <a:cxn ang="0">
                <a:pos x="195" y="1155"/>
              </a:cxn>
              <a:cxn ang="0">
                <a:pos x="105" y="1110"/>
              </a:cxn>
              <a:cxn ang="0">
                <a:pos x="120" y="1065"/>
              </a:cxn>
              <a:cxn ang="0">
                <a:pos x="255" y="1125"/>
              </a:cxn>
              <a:cxn ang="0">
                <a:pos x="285" y="1215"/>
              </a:cxn>
              <a:cxn ang="0">
                <a:pos x="165" y="1335"/>
              </a:cxn>
              <a:cxn ang="0">
                <a:pos x="105" y="1275"/>
              </a:cxn>
              <a:cxn ang="0">
                <a:pos x="150" y="1260"/>
              </a:cxn>
              <a:cxn ang="0">
                <a:pos x="210" y="1500"/>
              </a:cxn>
              <a:cxn ang="0">
                <a:pos x="90" y="1530"/>
              </a:cxn>
              <a:cxn ang="0">
                <a:pos x="0" y="1515"/>
              </a:cxn>
              <a:cxn ang="0">
                <a:pos x="90" y="1485"/>
              </a:cxn>
              <a:cxn ang="0">
                <a:pos x="345" y="1545"/>
              </a:cxn>
              <a:cxn ang="0">
                <a:pos x="270" y="1665"/>
              </a:cxn>
            </a:cxnLst>
            <a:rect l="0" t="0" r="r" b="b"/>
            <a:pathLst>
              <a:path w="345" h="1665">
                <a:moveTo>
                  <a:pt x="165" y="0"/>
                </a:moveTo>
                <a:cubicBezTo>
                  <a:pt x="213" y="71"/>
                  <a:pt x="189" y="28"/>
                  <a:pt x="225" y="135"/>
                </a:cubicBezTo>
                <a:cubicBezTo>
                  <a:pt x="230" y="150"/>
                  <a:pt x="240" y="180"/>
                  <a:pt x="240" y="180"/>
                </a:cubicBezTo>
                <a:cubicBezTo>
                  <a:pt x="230" y="210"/>
                  <a:pt x="234" y="249"/>
                  <a:pt x="210" y="270"/>
                </a:cubicBezTo>
                <a:cubicBezTo>
                  <a:pt x="124" y="346"/>
                  <a:pt x="120" y="284"/>
                  <a:pt x="105" y="240"/>
                </a:cubicBezTo>
                <a:cubicBezTo>
                  <a:pt x="152" y="228"/>
                  <a:pt x="207" y="206"/>
                  <a:pt x="255" y="240"/>
                </a:cubicBezTo>
                <a:cubicBezTo>
                  <a:pt x="272" y="252"/>
                  <a:pt x="264" y="280"/>
                  <a:pt x="270" y="300"/>
                </a:cubicBezTo>
                <a:cubicBezTo>
                  <a:pt x="274" y="315"/>
                  <a:pt x="280" y="330"/>
                  <a:pt x="285" y="345"/>
                </a:cubicBezTo>
                <a:cubicBezTo>
                  <a:pt x="280" y="380"/>
                  <a:pt x="289" y="420"/>
                  <a:pt x="270" y="450"/>
                </a:cubicBezTo>
                <a:cubicBezTo>
                  <a:pt x="249" y="484"/>
                  <a:pt x="105" y="450"/>
                  <a:pt x="105" y="450"/>
                </a:cubicBezTo>
                <a:cubicBezTo>
                  <a:pt x="130" y="445"/>
                  <a:pt x="155" y="441"/>
                  <a:pt x="180" y="435"/>
                </a:cubicBezTo>
                <a:cubicBezTo>
                  <a:pt x="200" y="431"/>
                  <a:pt x="220" y="413"/>
                  <a:pt x="240" y="420"/>
                </a:cubicBezTo>
                <a:cubicBezTo>
                  <a:pt x="262" y="427"/>
                  <a:pt x="279" y="493"/>
                  <a:pt x="285" y="510"/>
                </a:cubicBezTo>
                <a:cubicBezTo>
                  <a:pt x="280" y="555"/>
                  <a:pt x="277" y="600"/>
                  <a:pt x="270" y="645"/>
                </a:cubicBezTo>
                <a:cubicBezTo>
                  <a:pt x="267" y="661"/>
                  <a:pt x="270" y="686"/>
                  <a:pt x="255" y="690"/>
                </a:cubicBezTo>
                <a:cubicBezTo>
                  <a:pt x="221" y="699"/>
                  <a:pt x="185" y="680"/>
                  <a:pt x="150" y="675"/>
                </a:cubicBezTo>
                <a:cubicBezTo>
                  <a:pt x="135" y="665"/>
                  <a:pt x="112" y="662"/>
                  <a:pt x="105" y="645"/>
                </a:cubicBezTo>
                <a:cubicBezTo>
                  <a:pt x="99" y="630"/>
                  <a:pt x="105" y="605"/>
                  <a:pt x="120" y="600"/>
                </a:cubicBezTo>
                <a:cubicBezTo>
                  <a:pt x="144" y="592"/>
                  <a:pt x="170" y="610"/>
                  <a:pt x="195" y="615"/>
                </a:cubicBezTo>
                <a:cubicBezTo>
                  <a:pt x="269" y="726"/>
                  <a:pt x="248" y="670"/>
                  <a:pt x="270" y="780"/>
                </a:cubicBezTo>
                <a:cubicBezTo>
                  <a:pt x="265" y="815"/>
                  <a:pt x="271" y="853"/>
                  <a:pt x="255" y="885"/>
                </a:cubicBezTo>
                <a:cubicBezTo>
                  <a:pt x="248" y="899"/>
                  <a:pt x="226" y="900"/>
                  <a:pt x="210" y="900"/>
                </a:cubicBezTo>
                <a:cubicBezTo>
                  <a:pt x="175" y="900"/>
                  <a:pt x="140" y="890"/>
                  <a:pt x="105" y="885"/>
                </a:cubicBezTo>
                <a:cubicBezTo>
                  <a:pt x="110" y="870"/>
                  <a:pt x="105" y="844"/>
                  <a:pt x="120" y="840"/>
                </a:cubicBezTo>
                <a:cubicBezTo>
                  <a:pt x="177" y="824"/>
                  <a:pt x="215" y="858"/>
                  <a:pt x="255" y="885"/>
                </a:cubicBezTo>
                <a:cubicBezTo>
                  <a:pt x="292" y="995"/>
                  <a:pt x="294" y="958"/>
                  <a:pt x="270" y="1080"/>
                </a:cubicBezTo>
                <a:cubicBezTo>
                  <a:pt x="267" y="1096"/>
                  <a:pt x="266" y="1114"/>
                  <a:pt x="255" y="1125"/>
                </a:cubicBezTo>
                <a:cubicBezTo>
                  <a:pt x="239" y="1141"/>
                  <a:pt x="215" y="1145"/>
                  <a:pt x="195" y="1155"/>
                </a:cubicBezTo>
                <a:cubicBezTo>
                  <a:pt x="176" y="1149"/>
                  <a:pt x="114" y="1132"/>
                  <a:pt x="105" y="1110"/>
                </a:cubicBezTo>
                <a:cubicBezTo>
                  <a:pt x="99" y="1095"/>
                  <a:pt x="115" y="1080"/>
                  <a:pt x="120" y="1065"/>
                </a:cubicBezTo>
                <a:cubicBezTo>
                  <a:pt x="169" y="1081"/>
                  <a:pt x="206" y="1109"/>
                  <a:pt x="255" y="1125"/>
                </a:cubicBezTo>
                <a:cubicBezTo>
                  <a:pt x="265" y="1155"/>
                  <a:pt x="303" y="1189"/>
                  <a:pt x="285" y="1215"/>
                </a:cubicBezTo>
                <a:cubicBezTo>
                  <a:pt x="250" y="1267"/>
                  <a:pt x="217" y="1300"/>
                  <a:pt x="165" y="1335"/>
                </a:cubicBezTo>
                <a:cubicBezTo>
                  <a:pt x="148" y="1329"/>
                  <a:pt x="82" y="1321"/>
                  <a:pt x="105" y="1275"/>
                </a:cubicBezTo>
                <a:cubicBezTo>
                  <a:pt x="112" y="1261"/>
                  <a:pt x="135" y="1265"/>
                  <a:pt x="150" y="1260"/>
                </a:cubicBezTo>
                <a:cubicBezTo>
                  <a:pt x="200" y="1334"/>
                  <a:pt x="298" y="1382"/>
                  <a:pt x="210" y="1500"/>
                </a:cubicBezTo>
                <a:cubicBezTo>
                  <a:pt x="185" y="1533"/>
                  <a:pt x="90" y="1530"/>
                  <a:pt x="90" y="1530"/>
                </a:cubicBezTo>
                <a:cubicBezTo>
                  <a:pt x="60" y="1525"/>
                  <a:pt x="0" y="1545"/>
                  <a:pt x="0" y="1515"/>
                </a:cubicBezTo>
                <a:cubicBezTo>
                  <a:pt x="0" y="1483"/>
                  <a:pt x="90" y="1485"/>
                  <a:pt x="90" y="1485"/>
                </a:cubicBezTo>
                <a:cubicBezTo>
                  <a:pt x="184" y="1495"/>
                  <a:pt x="266" y="1492"/>
                  <a:pt x="345" y="1545"/>
                </a:cubicBezTo>
                <a:cubicBezTo>
                  <a:pt x="327" y="1618"/>
                  <a:pt x="323" y="1612"/>
                  <a:pt x="270" y="1665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Voulez-vous</a:t>
            </a:r>
            <a:r>
              <a:rPr lang="en-US" dirty="0" smtClean="0"/>
              <a:t> </a:t>
            </a:r>
            <a:r>
              <a:rPr lang="en-US" u="sng" dirty="0" smtClean="0"/>
              <a:t>les </a:t>
            </a:r>
            <a:r>
              <a:rPr lang="en-US" u="sng" dirty="0" err="1" smtClean="0"/>
              <a:t>cheveux</a:t>
            </a:r>
            <a:r>
              <a:rPr lang="en-US" u="sng" dirty="0" smtClean="0"/>
              <a:t> </a:t>
            </a:r>
            <a:r>
              <a:rPr lang="en-US" u="sng" dirty="0" err="1" smtClean="0"/>
              <a:t>frisés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0242" name="Picture 2" descr="fris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667000"/>
            <a:ext cx="393192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oiffe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002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Freeform 2"/>
          <p:cNvSpPr>
            <a:spLocks/>
          </p:cNvSpPr>
          <p:nvPr/>
        </p:nvSpPr>
        <p:spPr bwMode="auto">
          <a:xfrm>
            <a:off x="3200400" y="3352800"/>
            <a:ext cx="295275" cy="1905000"/>
          </a:xfrm>
          <a:custGeom>
            <a:avLst/>
            <a:gdLst/>
            <a:ahLst/>
            <a:cxnLst>
              <a:cxn ang="0">
                <a:pos x="165" y="0"/>
              </a:cxn>
              <a:cxn ang="0">
                <a:pos x="225" y="135"/>
              </a:cxn>
              <a:cxn ang="0">
                <a:pos x="240" y="180"/>
              </a:cxn>
              <a:cxn ang="0">
                <a:pos x="210" y="270"/>
              </a:cxn>
              <a:cxn ang="0">
                <a:pos x="105" y="240"/>
              </a:cxn>
              <a:cxn ang="0">
                <a:pos x="255" y="240"/>
              </a:cxn>
              <a:cxn ang="0">
                <a:pos x="270" y="300"/>
              </a:cxn>
              <a:cxn ang="0">
                <a:pos x="285" y="345"/>
              </a:cxn>
              <a:cxn ang="0">
                <a:pos x="270" y="450"/>
              </a:cxn>
              <a:cxn ang="0">
                <a:pos x="105" y="450"/>
              </a:cxn>
              <a:cxn ang="0">
                <a:pos x="180" y="435"/>
              </a:cxn>
              <a:cxn ang="0">
                <a:pos x="240" y="420"/>
              </a:cxn>
              <a:cxn ang="0">
                <a:pos x="285" y="510"/>
              </a:cxn>
              <a:cxn ang="0">
                <a:pos x="270" y="645"/>
              </a:cxn>
              <a:cxn ang="0">
                <a:pos x="255" y="690"/>
              </a:cxn>
              <a:cxn ang="0">
                <a:pos x="150" y="675"/>
              </a:cxn>
              <a:cxn ang="0">
                <a:pos x="105" y="645"/>
              </a:cxn>
              <a:cxn ang="0">
                <a:pos x="120" y="600"/>
              </a:cxn>
              <a:cxn ang="0">
                <a:pos x="195" y="615"/>
              </a:cxn>
              <a:cxn ang="0">
                <a:pos x="270" y="780"/>
              </a:cxn>
              <a:cxn ang="0">
                <a:pos x="255" y="885"/>
              </a:cxn>
              <a:cxn ang="0">
                <a:pos x="210" y="900"/>
              </a:cxn>
              <a:cxn ang="0">
                <a:pos x="105" y="885"/>
              </a:cxn>
              <a:cxn ang="0">
                <a:pos x="120" y="840"/>
              </a:cxn>
              <a:cxn ang="0">
                <a:pos x="255" y="885"/>
              </a:cxn>
              <a:cxn ang="0">
                <a:pos x="270" y="1080"/>
              </a:cxn>
              <a:cxn ang="0">
                <a:pos x="255" y="1125"/>
              </a:cxn>
              <a:cxn ang="0">
                <a:pos x="195" y="1155"/>
              </a:cxn>
              <a:cxn ang="0">
                <a:pos x="105" y="1110"/>
              </a:cxn>
              <a:cxn ang="0">
                <a:pos x="120" y="1065"/>
              </a:cxn>
              <a:cxn ang="0">
                <a:pos x="255" y="1125"/>
              </a:cxn>
              <a:cxn ang="0">
                <a:pos x="285" y="1215"/>
              </a:cxn>
              <a:cxn ang="0">
                <a:pos x="165" y="1335"/>
              </a:cxn>
              <a:cxn ang="0">
                <a:pos x="105" y="1275"/>
              </a:cxn>
              <a:cxn ang="0">
                <a:pos x="150" y="1260"/>
              </a:cxn>
              <a:cxn ang="0">
                <a:pos x="210" y="1500"/>
              </a:cxn>
              <a:cxn ang="0">
                <a:pos x="90" y="1530"/>
              </a:cxn>
              <a:cxn ang="0">
                <a:pos x="0" y="1515"/>
              </a:cxn>
              <a:cxn ang="0">
                <a:pos x="90" y="1485"/>
              </a:cxn>
              <a:cxn ang="0">
                <a:pos x="345" y="1545"/>
              </a:cxn>
              <a:cxn ang="0">
                <a:pos x="270" y="1665"/>
              </a:cxn>
            </a:cxnLst>
            <a:rect l="0" t="0" r="r" b="b"/>
            <a:pathLst>
              <a:path w="345" h="1665">
                <a:moveTo>
                  <a:pt x="165" y="0"/>
                </a:moveTo>
                <a:cubicBezTo>
                  <a:pt x="213" y="71"/>
                  <a:pt x="189" y="28"/>
                  <a:pt x="225" y="135"/>
                </a:cubicBezTo>
                <a:cubicBezTo>
                  <a:pt x="230" y="150"/>
                  <a:pt x="240" y="180"/>
                  <a:pt x="240" y="180"/>
                </a:cubicBezTo>
                <a:cubicBezTo>
                  <a:pt x="230" y="210"/>
                  <a:pt x="234" y="249"/>
                  <a:pt x="210" y="270"/>
                </a:cubicBezTo>
                <a:cubicBezTo>
                  <a:pt x="124" y="346"/>
                  <a:pt x="120" y="284"/>
                  <a:pt x="105" y="240"/>
                </a:cubicBezTo>
                <a:cubicBezTo>
                  <a:pt x="152" y="228"/>
                  <a:pt x="207" y="206"/>
                  <a:pt x="255" y="240"/>
                </a:cubicBezTo>
                <a:cubicBezTo>
                  <a:pt x="272" y="252"/>
                  <a:pt x="264" y="280"/>
                  <a:pt x="270" y="300"/>
                </a:cubicBezTo>
                <a:cubicBezTo>
                  <a:pt x="274" y="315"/>
                  <a:pt x="280" y="330"/>
                  <a:pt x="285" y="345"/>
                </a:cubicBezTo>
                <a:cubicBezTo>
                  <a:pt x="280" y="380"/>
                  <a:pt x="289" y="420"/>
                  <a:pt x="270" y="450"/>
                </a:cubicBezTo>
                <a:cubicBezTo>
                  <a:pt x="249" y="484"/>
                  <a:pt x="105" y="450"/>
                  <a:pt x="105" y="450"/>
                </a:cubicBezTo>
                <a:cubicBezTo>
                  <a:pt x="130" y="445"/>
                  <a:pt x="155" y="441"/>
                  <a:pt x="180" y="435"/>
                </a:cubicBezTo>
                <a:cubicBezTo>
                  <a:pt x="200" y="431"/>
                  <a:pt x="220" y="413"/>
                  <a:pt x="240" y="420"/>
                </a:cubicBezTo>
                <a:cubicBezTo>
                  <a:pt x="262" y="427"/>
                  <a:pt x="279" y="493"/>
                  <a:pt x="285" y="510"/>
                </a:cubicBezTo>
                <a:cubicBezTo>
                  <a:pt x="280" y="555"/>
                  <a:pt x="277" y="600"/>
                  <a:pt x="270" y="645"/>
                </a:cubicBezTo>
                <a:cubicBezTo>
                  <a:pt x="267" y="661"/>
                  <a:pt x="270" y="686"/>
                  <a:pt x="255" y="690"/>
                </a:cubicBezTo>
                <a:cubicBezTo>
                  <a:pt x="221" y="699"/>
                  <a:pt x="185" y="680"/>
                  <a:pt x="150" y="675"/>
                </a:cubicBezTo>
                <a:cubicBezTo>
                  <a:pt x="135" y="665"/>
                  <a:pt x="112" y="662"/>
                  <a:pt x="105" y="645"/>
                </a:cubicBezTo>
                <a:cubicBezTo>
                  <a:pt x="99" y="630"/>
                  <a:pt x="105" y="605"/>
                  <a:pt x="120" y="600"/>
                </a:cubicBezTo>
                <a:cubicBezTo>
                  <a:pt x="144" y="592"/>
                  <a:pt x="170" y="610"/>
                  <a:pt x="195" y="615"/>
                </a:cubicBezTo>
                <a:cubicBezTo>
                  <a:pt x="269" y="726"/>
                  <a:pt x="248" y="670"/>
                  <a:pt x="270" y="780"/>
                </a:cubicBezTo>
                <a:cubicBezTo>
                  <a:pt x="265" y="815"/>
                  <a:pt x="271" y="853"/>
                  <a:pt x="255" y="885"/>
                </a:cubicBezTo>
                <a:cubicBezTo>
                  <a:pt x="248" y="899"/>
                  <a:pt x="226" y="900"/>
                  <a:pt x="210" y="900"/>
                </a:cubicBezTo>
                <a:cubicBezTo>
                  <a:pt x="175" y="900"/>
                  <a:pt x="140" y="890"/>
                  <a:pt x="105" y="885"/>
                </a:cubicBezTo>
                <a:cubicBezTo>
                  <a:pt x="110" y="870"/>
                  <a:pt x="105" y="844"/>
                  <a:pt x="120" y="840"/>
                </a:cubicBezTo>
                <a:cubicBezTo>
                  <a:pt x="177" y="824"/>
                  <a:pt x="215" y="858"/>
                  <a:pt x="255" y="885"/>
                </a:cubicBezTo>
                <a:cubicBezTo>
                  <a:pt x="292" y="995"/>
                  <a:pt x="294" y="958"/>
                  <a:pt x="270" y="1080"/>
                </a:cubicBezTo>
                <a:cubicBezTo>
                  <a:pt x="267" y="1096"/>
                  <a:pt x="266" y="1114"/>
                  <a:pt x="255" y="1125"/>
                </a:cubicBezTo>
                <a:cubicBezTo>
                  <a:pt x="239" y="1141"/>
                  <a:pt x="215" y="1145"/>
                  <a:pt x="195" y="1155"/>
                </a:cubicBezTo>
                <a:cubicBezTo>
                  <a:pt x="176" y="1149"/>
                  <a:pt x="114" y="1132"/>
                  <a:pt x="105" y="1110"/>
                </a:cubicBezTo>
                <a:cubicBezTo>
                  <a:pt x="99" y="1095"/>
                  <a:pt x="115" y="1080"/>
                  <a:pt x="120" y="1065"/>
                </a:cubicBezTo>
                <a:cubicBezTo>
                  <a:pt x="169" y="1081"/>
                  <a:pt x="206" y="1109"/>
                  <a:pt x="255" y="1125"/>
                </a:cubicBezTo>
                <a:cubicBezTo>
                  <a:pt x="265" y="1155"/>
                  <a:pt x="303" y="1189"/>
                  <a:pt x="285" y="1215"/>
                </a:cubicBezTo>
                <a:cubicBezTo>
                  <a:pt x="250" y="1267"/>
                  <a:pt x="217" y="1300"/>
                  <a:pt x="165" y="1335"/>
                </a:cubicBezTo>
                <a:cubicBezTo>
                  <a:pt x="148" y="1329"/>
                  <a:pt x="82" y="1321"/>
                  <a:pt x="105" y="1275"/>
                </a:cubicBezTo>
                <a:cubicBezTo>
                  <a:pt x="112" y="1261"/>
                  <a:pt x="135" y="1265"/>
                  <a:pt x="150" y="1260"/>
                </a:cubicBezTo>
                <a:cubicBezTo>
                  <a:pt x="200" y="1334"/>
                  <a:pt x="298" y="1382"/>
                  <a:pt x="210" y="1500"/>
                </a:cubicBezTo>
                <a:cubicBezTo>
                  <a:pt x="185" y="1533"/>
                  <a:pt x="90" y="1530"/>
                  <a:pt x="90" y="1530"/>
                </a:cubicBezTo>
                <a:cubicBezTo>
                  <a:pt x="60" y="1525"/>
                  <a:pt x="0" y="1545"/>
                  <a:pt x="0" y="1515"/>
                </a:cubicBezTo>
                <a:cubicBezTo>
                  <a:pt x="0" y="1483"/>
                  <a:pt x="90" y="1485"/>
                  <a:pt x="90" y="1485"/>
                </a:cubicBezTo>
                <a:cubicBezTo>
                  <a:pt x="184" y="1495"/>
                  <a:pt x="266" y="1492"/>
                  <a:pt x="345" y="1545"/>
                </a:cubicBezTo>
                <a:cubicBezTo>
                  <a:pt x="327" y="1618"/>
                  <a:pt x="323" y="1612"/>
                  <a:pt x="270" y="1665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oiffeu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362200"/>
            <a:ext cx="4114800" cy="3743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</a:t>
            </a:r>
            <a:r>
              <a:rPr lang="en-US" dirty="0" err="1" smtClean="0"/>
              <a:t>peux</a:t>
            </a:r>
            <a:r>
              <a:rPr lang="en-US" dirty="0" smtClean="0"/>
              <a:t> </a:t>
            </a:r>
            <a:r>
              <a:rPr lang="en-US" dirty="0" err="1" smtClean="0"/>
              <a:t>vous</a:t>
            </a:r>
            <a:r>
              <a:rPr lang="en-US" dirty="0" smtClean="0"/>
              <a:t> faire….</a:t>
            </a:r>
            <a:endParaRPr lang="en-US" dirty="0"/>
          </a:p>
        </p:txBody>
      </p:sp>
      <p:pic>
        <p:nvPicPr>
          <p:cNvPr id="4" name="Picture 2" descr="coiffeu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permanen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2514600"/>
            <a:ext cx="3962400" cy="3494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Je </a:t>
            </a:r>
            <a:r>
              <a:rPr lang="en-US" dirty="0" err="1" smtClean="0"/>
              <a:t>peux</a:t>
            </a:r>
            <a:r>
              <a:rPr lang="en-US" dirty="0" smtClean="0"/>
              <a:t> </a:t>
            </a:r>
            <a:r>
              <a:rPr lang="en-US" dirty="0" err="1" smtClean="0"/>
              <a:t>vous</a:t>
            </a:r>
            <a:r>
              <a:rPr lang="en-US" dirty="0" smtClean="0"/>
              <a:t> faire </a:t>
            </a:r>
            <a:r>
              <a:rPr lang="en-US" u="sng" dirty="0" err="1" smtClean="0"/>
              <a:t>une</a:t>
            </a:r>
            <a:r>
              <a:rPr lang="en-US" u="sng" dirty="0" smtClean="0"/>
              <a:t> </a:t>
            </a:r>
            <a:r>
              <a:rPr lang="en-US" u="sng" dirty="0" err="1" smtClean="0"/>
              <a:t>permanente</a:t>
            </a:r>
            <a:r>
              <a:rPr lang="en-US" u="sng" dirty="0" smtClean="0"/>
              <a:t>.</a:t>
            </a:r>
            <a:endParaRPr lang="en-US" u="sng" dirty="0"/>
          </a:p>
        </p:txBody>
      </p:sp>
      <p:pic>
        <p:nvPicPr>
          <p:cNvPr id="4" name="Picture 2" descr="coiffeu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permanen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2514600"/>
            <a:ext cx="3962400" cy="3494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Non, merci, je </a:t>
            </a:r>
            <a:r>
              <a:rPr lang="en-US" dirty="0" err="1" smtClean="0"/>
              <a:t>préfère</a:t>
            </a:r>
            <a:r>
              <a:rPr lang="en-US" dirty="0" smtClean="0"/>
              <a:t> …..</a:t>
            </a:r>
            <a:endParaRPr lang="en-US" dirty="0"/>
          </a:p>
        </p:txBody>
      </p:sp>
      <p:pic>
        <p:nvPicPr>
          <p:cNvPr id="12290" name="Picture 2" descr="raid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981199"/>
            <a:ext cx="4495800" cy="3980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Non, merci, je </a:t>
            </a:r>
            <a:r>
              <a:rPr lang="en-US" dirty="0" err="1" smtClean="0"/>
              <a:t>préfère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u="sng" dirty="0" smtClean="0"/>
              <a:t>les </a:t>
            </a:r>
            <a:r>
              <a:rPr lang="en-US" u="sng" dirty="0" err="1" smtClean="0"/>
              <a:t>cheveux</a:t>
            </a:r>
            <a:r>
              <a:rPr lang="en-US" u="sng" dirty="0" smtClean="0"/>
              <a:t> </a:t>
            </a:r>
            <a:r>
              <a:rPr lang="en-US" u="sng" dirty="0" err="1" smtClean="0"/>
              <a:t>raides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2290" name="Picture 2" descr="raid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981199"/>
            <a:ext cx="4495800" cy="3980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Avec ……</a:t>
            </a:r>
            <a:endParaRPr lang="en-US" dirty="0"/>
          </a:p>
        </p:txBody>
      </p:sp>
      <p:pic>
        <p:nvPicPr>
          <p:cNvPr id="14338" name="Picture 2" descr="fran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2057400"/>
            <a:ext cx="3276600" cy="4206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>
            <a:off x="2438400" y="3200400"/>
            <a:ext cx="18288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Avec </a:t>
            </a:r>
            <a:r>
              <a:rPr lang="en-US" u="sng" dirty="0" err="1" smtClean="0"/>
              <a:t>une</a:t>
            </a:r>
            <a:r>
              <a:rPr lang="en-US" u="sng" dirty="0" smtClean="0"/>
              <a:t> </a:t>
            </a:r>
            <a:r>
              <a:rPr lang="en-US" u="sng" dirty="0" err="1" smtClean="0"/>
              <a:t>frange</a:t>
            </a:r>
            <a:endParaRPr lang="en-US" u="sng" dirty="0"/>
          </a:p>
        </p:txBody>
      </p:sp>
      <p:pic>
        <p:nvPicPr>
          <p:cNvPr id="14338" name="Picture 2" descr="fran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2057400"/>
            <a:ext cx="3276600" cy="4206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>
            <a:off x="2438400" y="3200400"/>
            <a:ext cx="18288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2316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cheveux</a:t>
            </a:r>
            <a:r>
              <a:rPr lang="en-US" dirty="0" smtClean="0"/>
              <a:t> mi-longs, </a:t>
            </a:r>
            <a:r>
              <a:rPr lang="en-US" dirty="0" err="1" smtClean="0"/>
              <a:t>c’est</a:t>
            </a:r>
            <a:r>
              <a:rPr lang="en-US" dirty="0" smtClean="0"/>
              <a:t> </a:t>
            </a:r>
            <a:r>
              <a:rPr lang="en-US" dirty="0" err="1" smtClean="0"/>
              <a:t>très</a:t>
            </a:r>
            <a:r>
              <a:rPr lang="en-US" dirty="0" smtClean="0"/>
              <a:t> </a:t>
            </a:r>
            <a:r>
              <a:rPr lang="en-US" dirty="0" err="1" smtClean="0"/>
              <a:t>pratique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Pour faire du sport, </a:t>
            </a:r>
            <a:r>
              <a:rPr lang="en-US" dirty="0" err="1" smtClean="0"/>
              <a:t>vous</a:t>
            </a:r>
            <a:r>
              <a:rPr lang="en-US" dirty="0" smtClean="0"/>
              <a:t> </a:t>
            </a:r>
            <a:r>
              <a:rPr lang="en-US" dirty="0" err="1" smtClean="0"/>
              <a:t>pouvez</a:t>
            </a:r>
            <a:r>
              <a:rPr lang="en-US" dirty="0" smtClean="0"/>
              <a:t> les porter en …..</a:t>
            </a:r>
            <a:endParaRPr lang="en-US" dirty="0"/>
          </a:p>
        </p:txBody>
      </p:sp>
      <p:pic>
        <p:nvPicPr>
          <p:cNvPr id="15363" name="Picture 3" descr="queue de chev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743200"/>
            <a:ext cx="3810000" cy="3259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oiffe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1336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2316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cheveux</a:t>
            </a:r>
            <a:r>
              <a:rPr lang="en-US" dirty="0" smtClean="0"/>
              <a:t> mi-longs, </a:t>
            </a:r>
            <a:r>
              <a:rPr lang="en-US" dirty="0" err="1" smtClean="0"/>
              <a:t>c’est</a:t>
            </a:r>
            <a:r>
              <a:rPr lang="en-US" dirty="0" smtClean="0"/>
              <a:t> </a:t>
            </a:r>
            <a:r>
              <a:rPr lang="en-US" dirty="0" err="1" smtClean="0"/>
              <a:t>très</a:t>
            </a:r>
            <a:r>
              <a:rPr lang="en-US" dirty="0" smtClean="0"/>
              <a:t> </a:t>
            </a:r>
            <a:r>
              <a:rPr lang="en-US" dirty="0" err="1" smtClean="0"/>
              <a:t>pratique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Pour faire du sport, </a:t>
            </a:r>
            <a:r>
              <a:rPr lang="en-US" dirty="0" err="1" smtClean="0"/>
              <a:t>vous</a:t>
            </a:r>
            <a:r>
              <a:rPr lang="en-US" dirty="0" smtClean="0"/>
              <a:t> </a:t>
            </a:r>
            <a:r>
              <a:rPr lang="en-US" dirty="0" err="1" smtClean="0"/>
              <a:t>pouvez</a:t>
            </a:r>
            <a:r>
              <a:rPr lang="en-US" dirty="0" smtClean="0"/>
              <a:t> les porter en </a:t>
            </a:r>
            <a:r>
              <a:rPr lang="en-US" u="sng" dirty="0" smtClean="0"/>
              <a:t>queue de cheval.</a:t>
            </a:r>
            <a:endParaRPr lang="en-US" u="sng" dirty="0"/>
          </a:p>
        </p:txBody>
      </p:sp>
      <p:pic>
        <p:nvPicPr>
          <p:cNvPr id="15363" name="Picture 3" descr="queue de chev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895600"/>
            <a:ext cx="3810000" cy="3259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oiffe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7432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2316162"/>
          </a:xfrm>
        </p:spPr>
        <p:txBody>
          <a:bodyPr>
            <a:normAutofit/>
          </a:bodyPr>
          <a:lstStyle/>
          <a:p>
            <a:r>
              <a:rPr lang="en-US" dirty="0" smtClean="0"/>
              <a:t>Et pour </a:t>
            </a:r>
            <a:r>
              <a:rPr lang="en-US" dirty="0" err="1" smtClean="0"/>
              <a:t>une</a:t>
            </a:r>
            <a:r>
              <a:rPr lang="en-US" dirty="0" smtClean="0"/>
              <a:t> soirée </a:t>
            </a:r>
            <a:r>
              <a:rPr lang="en-US" dirty="0" err="1" smtClean="0"/>
              <a:t>spéciale</a:t>
            </a:r>
            <a:r>
              <a:rPr lang="en-US" dirty="0" smtClean="0"/>
              <a:t>, </a:t>
            </a:r>
            <a:r>
              <a:rPr lang="en-US" dirty="0" err="1" smtClean="0"/>
              <a:t>vous</a:t>
            </a:r>
            <a:r>
              <a:rPr lang="en-US" dirty="0" smtClean="0"/>
              <a:t> </a:t>
            </a:r>
            <a:r>
              <a:rPr lang="en-US" dirty="0" err="1" smtClean="0"/>
              <a:t>pouvez</a:t>
            </a:r>
            <a:r>
              <a:rPr lang="en-US" dirty="0" smtClean="0"/>
              <a:t> les porter en …..</a:t>
            </a:r>
            <a:endParaRPr lang="en-US" dirty="0"/>
          </a:p>
        </p:txBody>
      </p:sp>
      <p:pic>
        <p:nvPicPr>
          <p:cNvPr id="5" name="Picture 2" descr="coiffeu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8194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chign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971800"/>
            <a:ext cx="2819400" cy="3630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2316162"/>
          </a:xfrm>
        </p:spPr>
        <p:txBody>
          <a:bodyPr>
            <a:normAutofit/>
          </a:bodyPr>
          <a:lstStyle/>
          <a:p>
            <a:r>
              <a:rPr lang="en-US" dirty="0" smtClean="0"/>
              <a:t>Et pour </a:t>
            </a:r>
            <a:r>
              <a:rPr lang="en-US" dirty="0" err="1" smtClean="0"/>
              <a:t>une</a:t>
            </a:r>
            <a:r>
              <a:rPr lang="en-US" dirty="0" smtClean="0"/>
              <a:t> soirée </a:t>
            </a:r>
            <a:r>
              <a:rPr lang="en-US" dirty="0" err="1" smtClean="0"/>
              <a:t>spéciale</a:t>
            </a:r>
            <a:r>
              <a:rPr lang="en-US" dirty="0" smtClean="0"/>
              <a:t>, </a:t>
            </a:r>
            <a:r>
              <a:rPr lang="en-US" dirty="0" err="1" smtClean="0"/>
              <a:t>vous</a:t>
            </a:r>
            <a:r>
              <a:rPr lang="en-US" dirty="0" smtClean="0"/>
              <a:t> </a:t>
            </a:r>
            <a:r>
              <a:rPr lang="en-US" dirty="0" err="1" smtClean="0"/>
              <a:t>pouvez</a:t>
            </a:r>
            <a:r>
              <a:rPr lang="en-US" dirty="0" smtClean="0"/>
              <a:t> les porter </a:t>
            </a:r>
            <a:r>
              <a:rPr lang="en-US" u="sng" dirty="0" smtClean="0"/>
              <a:t>en chignon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2" descr="coiffeu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8194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chign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971800"/>
            <a:ext cx="2819400" cy="3630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coiffeur</a:t>
            </a:r>
            <a:endParaRPr lang="en-US" dirty="0"/>
          </a:p>
        </p:txBody>
      </p:sp>
      <p:pic>
        <p:nvPicPr>
          <p:cNvPr id="1026" name="Picture 2" descr="coiffeu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362200"/>
            <a:ext cx="4114800" cy="3743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J’aime</a:t>
            </a:r>
            <a:r>
              <a:rPr lang="en-US" dirty="0" smtClean="0"/>
              <a:t> </a:t>
            </a:r>
            <a:r>
              <a:rPr lang="en-US" dirty="0" err="1" smtClean="0"/>
              <a:t>aussi</a:t>
            </a:r>
            <a:r>
              <a:rPr lang="en-US" dirty="0" smtClean="0"/>
              <a:t> porter les </a:t>
            </a:r>
            <a:r>
              <a:rPr lang="en-US" dirty="0" err="1" smtClean="0"/>
              <a:t>cheveux</a:t>
            </a:r>
            <a:r>
              <a:rPr lang="en-US" dirty="0" smtClean="0"/>
              <a:t> en….</a:t>
            </a:r>
            <a:endParaRPr lang="en-US" dirty="0"/>
          </a:p>
        </p:txBody>
      </p:sp>
      <p:pic>
        <p:nvPicPr>
          <p:cNvPr id="17410" name="Picture 2" descr="nat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133600"/>
            <a:ext cx="344057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J’aime</a:t>
            </a:r>
            <a:r>
              <a:rPr lang="en-US" dirty="0" smtClean="0"/>
              <a:t> </a:t>
            </a:r>
            <a:r>
              <a:rPr lang="en-US" dirty="0" err="1" smtClean="0"/>
              <a:t>aussi</a:t>
            </a:r>
            <a:r>
              <a:rPr lang="en-US" dirty="0" smtClean="0"/>
              <a:t> porter les </a:t>
            </a:r>
            <a:r>
              <a:rPr lang="en-US" dirty="0" err="1" smtClean="0"/>
              <a:t>cheveux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en </a:t>
            </a:r>
            <a:r>
              <a:rPr lang="en-US" u="sng" dirty="0" err="1" smtClean="0"/>
              <a:t>natte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7410" name="Picture 2" descr="nat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133600"/>
            <a:ext cx="344057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 temps en temps, je </a:t>
            </a:r>
            <a:r>
              <a:rPr lang="en-US" dirty="0" err="1" smtClean="0"/>
              <a:t>peux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me ……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8434" name="Picture 2" descr="roulan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133600"/>
            <a:ext cx="3352800" cy="406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 temps en temps, je </a:t>
            </a:r>
            <a:r>
              <a:rPr lang="en-US" dirty="0" err="1" smtClean="0"/>
              <a:t>peux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u="sng" dirty="0" smtClean="0"/>
              <a:t>me </a:t>
            </a:r>
            <a:r>
              <a:rPr lang="en-US" u="sng" dirty="0" err="1" smtClean="0"/>
              <a:t>friser</a:t>
            </a:r>
            <a:r>
              <a:rPr lang="en-US" u="sng" dirty="0" smtClean="0"/>
              <a:t> les </a:t>
            </a:r>
            <a:r>
              <a:rPr lang="en-US" u="sng" dirty="0" err="1" smtClean="0"/>
              <a:t>cheveux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8434" name="Picture 2" descr="roulan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133600"/>
            <a:ext cx="3352800" cy="406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 je </a:t>
            </a:r>
            <a:r>
              <a:rPr lang="en-US" dirty="0" err="1" smtClean="0"/>
              <a:t>peux</a:t>
            </a:r>
            <a:r>
              <a:rPr lang="en-US" dirty="0" smtClean="0"/>
              <a:t> me ….</a:t>
            </a:r>
            <a:endParaRPr lang="en-US" dirty="0"/>
          </a:p>
        </p:txBody>
      </p:sp>
      <p:pic>
        <p:nvPicPr>
          <p:cNvPr id="24578" name="Picture 2" descr="maquillage"/>
          <p:cNvPicPr>
            <a:picLocks noChangeAspect="1" noChangeArrowheads="1"/>
          </p:cNvPicPr>
          <p:nvPr/>
        </p:nvPicPr>
        <p:blipFill>
          <a:blip r:embed="rId2" cstate="print"/>
          <a:srcRect l="43578" r="12845"/>
          <a:stretch>
            <a:fillRect/>
          </a:stretch>
        </p:blipFill>
        <p:spPr bwMode="auto">
          <a:xfrm>
            <a:off x="2240485" y="1828800"/>
            <a:ext cx="4541315" cy="473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 je </a:t>
            </a:r>
            <a:r>
              <a:rPr lang="en-US" dirty="0" err="1" smtClean="0"/>
              <a:t>peux</a:t>
            </a:r>
            <a:r>
              <a:rPr lang="en-US" dirty="0" smtClean="0"/>
              <a:t> </a:t>
            </a:r>
            <a:r>
              <a:rPr lang="en-US" u="sng" dirty="0" smtClean="0"/>
              <a:t>me </a:t>
            </a:r>
            <a:r>
              <a:rPr lang="en-US" u="sng" dirty="0" err="1" smtClean="0"/>
              <a:t>maquiller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4578" name="Picture 2" descr="maquillage"/>
          <p:cNvPicPr>
            <a:picLocks noChangeAspect="1" noChangeArrowheads="1"/>
          </p:cNvPicPr>
          <p:nvPr/>
        </p:nvPicPr>
        <p:blipFill>
          <a:blip r:embed="rId2" cstate="print"/>
          <a:srcRect l="43578" r="12845"/>
          <a:stretch>
            <a:fillRect/>
          </a:stretch>
        </p:blipFill>
        <p:spPr bwMode="auto">
          <a:xfrm>
            <a:off x="2240485" y="1828800"/>
            <a:ext cx="4541315" cy="473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peu</a:t>
            </a:r>
            <a:r>
              <a:rPr lang="en-US" dirty="0" smtClean="0"/>
              <a:t> de…</a:t>
            </a:r>
            <a:endParaRPr lang="en-US" dirty="0"/>
          </a:p>
        </p:txBody>
      </p:sp>
      <p:pic>
        <p:nvPicPr>
          <p:cNvPr id="3" name="Picture 2" descr="maquillage"/>
          <p:cNvPicPr>
            <a:picLocks noChangeAspect="1" noChangeArrowheads="1"/>
          </p:cNvPicPr>
          <p:nvPr/>
        </p:nvPicPr>
        <p:blipFill>
          <a:blip r:embed="rId2" cstate="print"/>
          <a:srcRect l="43578" r="12845"/>
          <a:stretch>
            <a:fillRect/>
          </a:stretch>
        </p:blipFill>
        <p:spPr bwMode="auto">
          <a:xfrm>
            <a:off x="2240485" y="1828800"/>
            <a:ext cx="4541315" cy="473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>
            <a:off x="1066800" y="2971800"/>
            <a:ext cx="2286000" cy="3048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peu</a:t>
            </a:r>
            <a:r>
              <a:rPr lang="en-US" dirty="0" smtClean="0"/>
              <a:t> de </a:t>
            </a:r>
            <a:r>
              <a:rPr lang="en-US" u="sng" dirty="0" smtClean="0"/>
              <a:t>mascara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" name="Picture 2" descr="maquillage"/>
          <p:cNvPicPr>
            <a:picLocks noChangeAspect="1" noChangeArrowheads="1"/>
          </p:cNvPicPr>
          <p:nvPr/>
        </p:nvPicPr>
        <p:blipFill>
          <a:blip r:embed="rId2" cstate="print"/>
          <a:srcRect l="43578" r="12845"/>
          <a:stretch>
            <a:fillRect/>
          </a:stretch>
        </p:blipFill>
        <p:spPr bwMode="auto">
          <a:xfrm>
            <a:off x="2240485" y="1828800"/>
            <a:ext cx="4541315" cy="473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>
            <a:off x="1066800" y="2971800"/>
            <a:ext cx="2286000" cy="3048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 un  </a:t>
            </a:r>
            <a:r>
              <a:rPr lang="en-US" dirty="0" err="1" smtClean="0"/>
              <a:t>peu</a:t>
            </a:r>
            <a:r>
              <a:rPr lang="en-US" dirty="0" smtClean="0"/>
              <a:t> de…..</a:t>
            </a:r>
            <a:endParaRPr lang="en-US" dirty="0"/>
          </a:p>
        </p:txBody>
      </p:sp>
      <p:pic>
        <p:nvPicPr>
          <p:cNvPr id="24578" name="Picture 2" descr="maquillage"/>
          <p:cNvPicPr>
            <a:picLocks noChangeAspect="1" noChangeArrowheads="1"/>
          </p:cNvPicPr>
          <p:nvPr/>
        </p:nvPicPr>
        <p:blipFill>
          <a:blip r:embed="rId2" cstate="print"/>
          <a:srcRect l="43578" r="12845"/>
          <a:stretch>
            <a:fillRect/>
          </a:stretch>
        </p:blipFill>
        <p:spPr bwMode="auto">
          <a:xfrm>
            <a:off x="2240485" y="1828800"/>
            <a:ext cx="4541315" cy="473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>
            <a:off x="1066800" y="3429000"/>
            <a:ext cx="3200400" cy="6096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 un  </a:t>
            </a:r>
            <a:r>
              <a:rPr lang="en-US" dirty="0" err="1" smtClean="0"/>
              <a:t>peu</a:t>
            </a:r>
            <a:r>
              <a:rPr lang="en-US" dirty="0" smtClean="0"/>
              <a:t> de </a:t>
            </a:r>
            <a:r>
              <a:rPr lang="en-US" u="sng" dirty="0" smtClean="0"/>
              <a:t>rouge à </a:t>
            </a:r>
            <a:r>
              <a:rPr lang="en-US" u="sng" dirty="0" err="1" smtClean="0"/>
              <a:t>lèvres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4578" name="Picture 2" descr="maquillage"/>
          <p:cNvPicPr>
            <a:picLocks noChangeAspect="1" noChangeArrowheads="1"/>
          </p:cNvPicPr>
          <p:nvPr/>
        </p:nvPicPr>
        <p:blipFill>
          <a:blip r:embed="rId2" cstate="print"/>
          <a:srcRect l="43578" r="12845"/>
          <a:stretch>
            <a:fillRect/>
          </a:stretch>
        </p:blipFill>
        <p:spPr bwMode="auto">
          <a:xfrm>
            <a:off x="2240485" y="1828800"/>
            <a:ext cx="4541315" cy="473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>
            <a:off x="1066800" y="3429000"/>
            <a:ext cx="3200400" cy="6096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oiffeu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362200"/>
            <a:ext cx="3962400" cy="343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Et….</a:t>
            </a:r>
            <a:endParaRPr lang="en-US" dirty="0"/>
          </a:p>
        </p:txBody>
      </p:sp>
      <p:pic>
        <p:nvPicPr>
          <p:cNvPr id="3" name="Picture 2" descr="a-eyeshadow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1828800"/>
            <a:ext cx="5206252" cy="4299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 de </a:t>
            </a:r>
            <a:r>
              <a:rPr lang="en-US" dirty="0" err="1" smtClean="0"/>
              <a:t>l’ombre</a:t>
            </a:r>
            <a:r>
              <a:rPr lang="en-US" dirty="0" smtClean="0"/>
              <a:t> à </a:t>
            </a:r>
            <a:r>
              <a:rPr lang="en-US" dirty="0" err="1" smtClean="0"/>
              <a:t>paupières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" name="Picture 2" descr="a-eyeshadow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1828800"/>
            <a:ext cx="5206252" cy="4299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1858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Un jour,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vous</a:t>
            </a:r>
            <a:r>
              <a:rPr lang="en-US" dirty="0" smtClean="0"/>
              <a:t> </a:t>
            </a:r>
            <a:r>
              <a:rPr lang="en-US" dirty="0" err="1" smtClean="0"/>
              <a:t>voulez</a:t>
            </a:r>
            <a:r>
              <a:rPr lang="en-US" dirty="0" smtClean="0"/>
              <a:t> un look plus avant-garde, je </a:t>
            </a:r>
            <a:r>
              <a:rPr lang="en-US" dirty="0" err="1" smtClean="0"/>
              <a:t>peux</a:t>
            </a:r>
            <a:r>
              <a:rPr lang="en-US" dirty="0" smtClean="0"/>
              <a:t> </a:t>
            </a:r>
            <a:r>
              <a:rPr lang="en-US" dirty="0" err="1" smtClean="0"/>
              <a:t>vous</a:t>
            </a:r>
            <a:r>
              <a:rPr lang="en-US" dirty="0" smtClean="0"/>
              <a:t> </a:t>
            </a:r>
            <a:r>
              <a:rPr lang="en-US" dirty="0" err="1" smtClean="0"/>
              <a:t>donner</a:t>
            </a:r>
            <a:r>
              <a:rPr lang="en-US" dirty="0" smtClean="0"/>
              <a:t> les </a:t>
            </a:r>
            <a:r>
              <a:rPr lang="en-US" dirty="0" err="1" smtClean="0"/>
              <a:t>cheveux</a:t>
            </a:r>
            <a:r>
              <a:rPr lang="en-US" dirty="0" smtClean="0"/>
              <a:t>….</a:t>
            </a:r>
            <a:endParaRPr lang="en-US" dirty="0"/>
          </a:p>
        </p:txBody>
      </p:sp>
      <p:pic>
        <p:nvPicPr>
          <p:cNvPr id="3" name="Picture 2" descr="coiffeu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098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a-tondudunco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2590800"/>
            <a:ext cx="2981325" cy="3995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05800" cy="2620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Un jour,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vous</a:t>
            </a:r>
            <a:r>
              <a:rPr lang="en-US" dirty="0" smtClean="0"/>
              <a:t> </a:t>
            </a:r>
            <a:r>
              <a:rPr lang="en-US" dirty="0" err="1" smtClean="0"/>
              <a:t>voulez</a:t>
            </a:r>
            <a:r>
              <a:rPr lang="en-US" dirty="0" smtClean="0"/>
              <a:t> un look plus avant-garde, je </a:t>
            </a:r>
            <a:r>
              <a:rPr lang="en-US" dirty="0" err="1" smtClean="0"/>
              <a:t>peux</a:t>
            </a:r>
            <a:r>
              <a:rPr lang="en-US" dirty="0" smtClean="0"/>
              <a:t> </a:t>
            </a:r>
            <a:r>
              <a:rPr lang="en-US" dirty="0" err="1" smtClean="0"/>
              <a:t>vous</a:t>
            </a:r>
            <a:r>
              <a:rPr lang="en-US" dirty="0" smtClean="0"/>
              <a:t> </a:t>
            </a:r>
            <a:r>
              <a:rPr lang="en-US" dirty="0" err="1" smtClean="0"/>
              <a:t>donner</a:t>
            </a:r>
            <a:r>
              <a:rPr lang="en-US" dirty="0" smtClean="0"/>
              <a:t> les </a:t>
            </a:r>
            <a:r>
              <a:rPr lang="en-US" u="sng" dirty="0" err="1" smtClean="0"/>
              <a:t>cheveux</a:t>
            </a:r>
            <a:r>
              <a:rPr lang="en-US" u="sng" dirty="0" smtClean="0"/>
              <a:t> </a:t>
            </a:r>
            <a:r>
              <a:rPr lang="en-US" u="sng" dirty="0" err="1" smtClean="0"/>
              <a:t>tondus</a:t>
            </a:r>
            <a:r>
              <a:rPr lang="en-US" u="sng" dirty="0" smtClean="0"/>
              <a:t> d’un </a:t>
            </a:r>
            <a:r>
              <a:rPr lang="en-US" u="sng" dirty="0" err="1" smtClean="0"/>
              <a:t>côté</a:t>
            </a:r>
            <a:r>
              <a:rPr lang="en-US" u="sng" dirty="0" smtClean="0"/>
              <a:t> et longs et </a:t>
            </a:r>
            <a:r>
              <a:rPr lang="en-US" u="sng" dirty="0" err="1" smtClean="0"/>
              <a:t>raides</a:t>
            </a:r>
            <a:r>
              <a:rPr lang="en-US" u="sng" dirty="0" smtClean="0"/>
              <a:t> de </a:t>
            </a:r>
            <a:r>
              <a:rPr lang="en-US" u="sng" dirty="0" err="1" smtClean="0"/>
              <a:t>l’autre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" name="Picture 2" descr="coiffeu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9718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a-tondudunco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9000" y="3048000"/>
            <a:ext cx="2676525" cy="3587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Bonjour, Monsieur.  </a:t>
            </a:r>
            <a:r>
              <a:rPr lang="en-US" dirty="0" err="1" smtClean="0"/>
              <a:t>Voulez-vous</a:t>
            </a:r>
            <a:r>
              <a:rPr lang="en-US" dirty="0" smtClean="0"/>
              <a:t>…..?</a:t>
            </a:r>
            <a:endParaRPr lang="en-US" dirty="0"/>
          </a:p>
        </p:txBody>
      </p:sp>
      <p:pic>
        <p:nvPicPr>
          <p:cNvPr id="19458" name="Picture 2" descr="faitunsham"/>
          <p:cNvPicPr>
            <a:picLocks noChangeAspect="1" noChangeArrowheads="1"/>
          </p:cNvPicPr>
          <p:nvPr/>
        </p:nvPicPr>
        <p:blipFill>
          <a:blip r:embed="rId2" cstate="print"/>
          <a:srcRect l="21739" b="50655"/>
          <a:stretch>
            <a:fillRect/>
          </a:stretch>
        </p:blipFill>
        <p:spPr bwMode="auto">
          <a:xfrm>
            <a:off x="2667000" y="2057400"/>
            <a:ext cx="3741372" cy="442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oiffe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6764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Bonjour, Monsieur.  </a:t>
            </a:r>
            <a:r>
              <a:rPr lang="en-US" dirty="0" err="1" smtClean="0"/>
              <a:t>Voulez-vous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u="sng" dirty="0" smtClean="0"/>
              <a:t>un shampooing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9458" name="Picture 2" descr="faitunsham"/>
          <p:cNvPicPr>
            <a:picLocks noChangeAspect="1" noChangeArrowheads="1"/>
          </p:cNvPicPr>
          <p:nvPr/>
        </p:nvPicPr>
        <p:blipFill>
          <a:blip r:embed="rId2" cstate="print"/>
          <a:srcRect l="21739" b="50655"/>
          <a:stretch>
            <a:fillRect/>
          </a:stretch>
        </p:blipFill>
        <p:spPr bwMode="auto">
          <a:xfrm>
            <a:off x="2667000" y="2057400"/>
            <a:ext cx="3741372" cy="442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oiffe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6764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Non, merci.  Je </a:t>
            </a:r>
            <a:r>
              <a:rPr lang="en-US" dirty="0" err="1" smtClean="0"/>
              <a:t>veux</a:t>
            </a:r>
            <a:r>
              <a:rPr lang="en-US" dirty="0" smtClean="0"/>
              <a:t> me faire ….. </a:t>
            </a:r>
            <a:endParaRPr lang="en-US" dirty="0"/>
          </a:p>
        </p:txBody>
      </p:sp>
      <p:pic>
        <p:nvPicPr>
          <p:cNvPr id="20482" name="Picture 2" descr="seras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362200"/>
            <a:ext cx="3200400" cy="357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Non, merci.  Je </a:t>
            </a:r>
            <a:r>
              <a:rPr lang="en-US" dirty="0" err="1" smtClean="0"/>
              <a:t>veux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u="sng" dirty="0" smtClean="0"/>
              <a:t>me faire </a:t>
            </a:r>
            <a:r>
              <a:rPr lang="en-US" u="sng" dirty="0" err="1" smtClean="0"/>
              <a:t>raser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20482" name="Picture 2" descr="seras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362200"/>
            <a:ext cx="3200400" cy="357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Voulez-vous</a:t>
            </a:r>
            <a:r>
              <a:rPr lang="en-US" dirty="0" smtClean="0"/>
              <a:t> </a:t>
            </a:r>
            <a:r>
              <a:rPr lang="en-US" dirty="0" err="1" smtClean="0"/>
              <a:t>vous</a:t>
            </a:r>
            <a:r>
              <a:rPr lang="en-US" dirty="0" smtClean="0"/>
              <a:t> faire </a:t>
            </a:r>
            <a:r>
              <a:rPr lang="en-US" dirty="0" err="1" smtClean="0"/>
              <a:t>raser</a:t>
            </a:r>
            <a:r>
              <a:rPr lang="en-US" dirty="0" smtClean="0"/>
              <a:t>….?</a:t>
            </a:r>
            <a:endParaRPr lang="en-US" dirty="0"/>
          </a:p>
        </p:txBody>
      </p:sp>
      <p:pic>
        <p:nvPicPr>
          <p:cNvPr id="21506" name="Picture 2" descr="bea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819400"/>
            <a:ext cx="431113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oiffe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6764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Voulez-vous</a:t>
            </a:r>
            <a:r>
              <a:rPr lang="en-US" dirty="0" smtClean="0"/>
              <a:t> </a:t>
            </a:r>
            <a:r>
              <a:rPr lang="en-US" dirty="0" err="1" smtClean="0"/>
              <a:t>vous</a:t>
            </a:r>
            <a:r>
              <a:rPr lang="en-US" dirty="0" smtClean="0"/>
              <a:t> faire </a:t>
            </a:r>
            <a:r>
              <a:rPr lang="en-US" dirty="0" err="1" smtClean="0"/>
              <a:t>raser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u="sng" dirty="0" smtClean="0"/>
              <a:t>la </a:t>
            </a:r>
            <a:r>
              <a:rPr lang="en-US" u="sng" dirty="0" err="1" smtClean="0"/>
              <a:t>barbe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21506" name="Picture 2" descr="bea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819400"/>
            <a:ext cx="431113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oiffeu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6764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coiffeuse</a:t>
            </a:r>
            <a:endParaRPr lang="en-US" dirty="0"/>
          </a:p>
        </p:txBody>
      </p:sp>
      <p:pic>
        <p:nvPicPr>
          <p:cNvPr id="2050" name="Picture 2" descr="coiffeu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362200"/>
            <a:ext cx="3962400" cy="343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Oui</a:t>
            </a:r>
            <a:r>
              <a:rPr lang="en-US" dirty="0" smtClean="0"/>
              <a:t>, et </a:t>
            </a:r>
            <a:r>
              <a:rPr lang="en-US" dirty="0" err="1" smtClean="0"/>
              <a:t>aussi</a:t>
            </a:r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22530" name="Picture 2" descr="moustach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057400"/>
            <a:ext cx="3064256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Oui</a:t>
            </a:r>
            <a:r>
              <a:rPr lang="en-US" dirty="0" smtClean="0"/>
              <a:t>, et </a:t>
            </a:r>
            <a:r>
              <a:rPr lang="en-US" dirty="0" err="1" smtClean="0"/>
              <a:t>aussi</a:t>
            </a:r>
            <a:r>
              <a:rPr lang="en-US" dirty="0" smtClean="0"/>
              <a:t> </a:t>
            </a:r>
            <a:r>
              <a:rPr lang="en-US" u="sng" dirty="0" smtClean="0"/>
              <a:t>la moustache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2530" name="Picture 2" descr="moustach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057400"/>
            <a:ext cx="3064256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 </a:t>
            </a:r>
            <a:r>
              <a:rPr lang="en-US" dirty="0" err="1" smtClean="0"/>
              <a:t>bien</a:t>
            </a:r>
            <a:r>
              <a:rPr lang="en-US" dirty="0" smtClean="0"/>
              <a:t> </a:t>
            </a:r>
            <a:r>
              <a:rPr lang="en-US" dirty="0" err="1" smtClean="0"/>
              <a:t>sûr</a:t>
            </a:r>
            <a:r>
              <a:rPr lang="en-US" dirty="0" smtClean="0"/>
              <a:t>, …..</a:t>
            </a:r>
            <a:endParaRPr lang="en-US" dirty="0"/>
          </a:p>
        </p:txBody>
      </p:sp>
      <p:pic>
        <p:nvPicPr>
          <p:cNvPr id="23554" name="Picture 2" descr="patt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905000"/>
            <a:ext cx="3048000" cy="357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 </a:t>
            </a:r>
            <a:r>
              <a:rPr lang="en-US" dirty="0" err="1" smtClean="0"/>
              <a:t>bien</a:t>
            </a:r>
            <a:r>
              <a:rPr lang="en-US" dirty="0" smtClean="0"/>
              <a:t> </a:t>
            </a:r>
            <a:r>
              <a:rPr lang="en-US" dirty="0" err="1" smtClean="0"/>
              <a:t>sûr</a:t>
            </a:r>
            <a:r>
              <a:rPr lang="en-US" dirty="0" smtClean="0"/>
              <a:t>, </a:t>
            </a:r>
            <a:r>
              <a:rPr lang="en-US" u="sng" dirty="0" smtClean="0"/>
              <a:t>les </a:t>
            </a:r>
            <a:r>
              <a:rPr lang="en-US" u="sng" dirty="0" err="1" smtClean="0"/>
              <a:t>pattes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3554" name="Picture 2" descr="patt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905000"/>
            <a:ext cx="3048000" cy="357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 moment, je </a:t>
            </a:r>
            <a:r>
              <a:rPr lang="en-US" dirty="0" err="1" smtClean="0"/>
              <a:t>voudrais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coupe….</a:t>
            </a:r>
            <a:endParaRPr lang="en-US" dirty="0"/>
          </a:p>
        </p:txBody>
      </p:sp>
      <p:pic>
        <p:nvPicPr>
          <p:cNvPr id="3" name="Picture 2" descr="a-mohaw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1905000"/>
            <a:ext cx="5696932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 moment, je </a:t>
            </a:r>
            <a:r>
              <a:rPr lang="en-US" dirty="0" err="1" smtClean="0"/>
              <a:t>voudrais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u="sng" dirty="0" err="1" smtClean="0"/>
              <a:t>une</a:t>
            </a:r>
            <a:r>
              <a:rPr lang="en-US" u="sng" dirty="0" smtClean="0"/>
              <a:t> coupe à la Mohawk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" name="Picture 2" descr="a-mohaw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1905000"/>
            <a:ext cx="5696932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 je </a:t>
            </a:r>
            <a:r>
              <a:rPr lang="en-US" dirty="0" err="1" smtClean="0"/>
              <a:t>voudrais</a:t>
            </a:r>
            <a:r>
              <a:rPr lang="en-US" dirty="0" smtClean="0"/>
              <a:t> les </a:t>
            </a:r>
            <a:r>
              <a:rPr lang="en-US" dirty="0" err="1" smtClean="0"/>
              <a:t>cheveux</a:t>
            </a:r>
            <a:r>
              <a:rPr lang="en-US" dirty="0" smtClean="0"/>
              <a:t>…..</a:t>
            </a:r>
            <a:endParaRPr lang="en-US" dirty="0"/>
          </a:p>
        </p:txBody>
      </p:sp>
      <p:pic>
        <p:nvPicPr>
          <p:cNvPr id="3" name="Picture 2" descr="a-mohawkdyed.jpg"/>
          <p:cNvPicPr>
            <a:picLocks noChangeAspect="1"/>
          </p:cNvPicPr>
          <p:nvPr/>
        </p:nvPicPr>
        <p:blipFill>
          <a:blip r:embed="rId2" cstate="print"/>
          <a:srcRect r="-2033" b="34390"/>
          <a:stretch>
            <a:fillRect/>
          </a:stretch>
        </p:blipFill>
        <p:spPr>
          <a:xfrm>
            <a:off x="1295400" y="2209800"/>
            <a:ext cx="6683502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Et je </a:t>
            </a:r>
            <a:r>
              <a:rPr lang="en-US" dirty="0" err="1" smtClean="0"/>
              <a:t>voudrais</a:t>
            </a:r>
            <a:r>
              <a:rPr lang="en-US" dirty="0" smtClean="0"/>
              <a:t> les </a:t>
            </a:r>
            <a:r>
              <a:rPr lang="en-US" dirty="0" err="1" smtClean="0"/>
              <a:t>cheveux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u="sng" dirty="0" err="1" smtClean="0"/>
              <a:t>teints</a:t>
            </a:r>
            <a:r>
              <a:rPr lang="en-US" u="sng" dirty="0" smtClean="0"/>
              <a:t> en bleu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" name="Picture 2" descr="a-mohawkdyed.jpg"/>
          <p:cNvPicPr>
            <a:picLocks noChangeAspect="1"/>
          </p:cNvPicPr>
          <p:nvPr/>
        </p:nvPicPr>
        <p:blipFill>
          <a:blip r:embed="rId2" cstate="print"/>
          <a:srcRect r="-2033" b="34390"/>
          <a:stretch>
            <a:fillRect/>
          </a:stretch>
        </p:blipFill>
        <p:spPr>
          <a:xfrm>
            <a:off x="1295400" y="2209800"/>
            <a:ext cx="6683502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</a:t>
            </a:r>
            <a:r>
              <a:rPr lang="en-US" dirty="0" err="1" smtClean="0"/>
              <a:t>voudrais</a:t>
            </a:r>
            <a:r>
              <a:rPr lang="en-US" dirty="0" smtClean="0"/>
              <a:t>….</a:t>
            </a:r>
            <a:endParaRPr lang="en-US" dirty="0"/>
          </a:p>
        </p:txBody>
      </p:sp>
      <p:pic>
        <p:nvPicPr>
          <p:cNvPr id="3074" name="Picture 2" descr="coiffeur"/>
          <p:cNvPicPr>
            <a:picLocks noChangeAspect="1" noChangeArrowheads="1"/>
          </p:cNvPicPr>
          <p:nvPr/>
        </p:nvPicPr>
        <p:blipFill>
          <a:blip r:embed="rId2" cstate="print"/>
          <a:srcRect l="49678" t="24113" b="19171"/>
          <a:stretch>
            <a:fillRect/>
          </a:stretch>
        </p:blipFill>
        <p:spPr bwMode="auto">
          <a:xfrm>
            <a:off x="2514600" y="1752600"/>
            <a:ext cx="434693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Je </a:t>
            </a:r>
            <a:r>
              <a:rPr lang="en-US" dirty="0" err="1" smtClean="0"/>
              <a:t>voudrais</a:t>
            </a:r>
            <a:r>
              <a:rPr lang="en-US" dirty="0" smtClean="0"/>
              <a:t> </a:t>
            </a:r>
            <a:r>
              <a:rPr lang="en-US" u="sng" dirty="0" err="1" smtClean="0"/>
              <a:t>une</a:t>
            </a:r>
            <a:r>
              <a:rPr lang="en-US" u="sng" dirty="0" smtClean="0"/>
              <a:t> coupe</a:t>
            </a:r>
            <a:r>
              <a:rPr lang="en-US" dirty="0" smtClean="0"/>
              <a:t>, </a:t>
            </a:r>
            <a:r>
              <a:rPr lang="en-US" dirty="0" err="1" smtClean="0"/>
              <a:t>s’il</a:t>
            </a:r>
            <a:r>
              <a:rPr lang="en-US" dirty="0" smtClean="0"/>
              <a:t> </a:t>
            </a:r>
            <a:r>
              <a:rPr lang="en-US" dirty="0" err="1" smtClean="0"/>
              <a:t>vous</a:t>
            </a:r>
            <a:r>
              <a:rPr lang="en-US" dirty="0" smtClean="0"/>
              <a:t> </a:t>
            </a:r>
            <a:r>
              <a:rPr lang="en-US" dirty="0" err="1" smtClean="0"/>
              <a:t>plaît</a:t>
            </a:r>
            <a:endParaRPr lang="en-US" dirty="0"/>
          </a:p>
        </p:txBody>
      </p:sp>
      <p:pic>
        <p:nvPicPr>
          <p:cNvPr id="3074" name="Picture 2" descr="coiffeur"/>
          <p:cNvPicPr>
            <a:picLocks noChangeAspect="1" noChangeArrowheads="1"/>
          </p:cNvPicPr>
          <p:nvPr/>
        </p:nvPicPr>
        <p:blipFill>
          <a:blip r:embed="rId2" cstate="print"/>
          <a:srcRect l="49678" t="24113" b="19171"/>
          <a:stretch>
            <a:fillRect/>
          </a:stretch>
        </p:blipFill>
        <p:spPr bwMode="auto">
          <a:xfrm>
            <a:off x="2514600" y="1752600"/>
            <a:ext cx="434693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Comment </a:t>
            </a:r>
            <a:r>
              <a:rPr lang="en-US" dirty="0" err="1" smtClean="0"/>
              <a:t>voulez-vous</a:t>
            </a:r>
            <a:r>
              <a:rPr lang="en-US" dirty="0" smtClean="0"/>
              <a:t> les </a:t>
            </a:r>
            <a:r>
              <a:rPr lang="en-US" dirty="0" err="1" smtClean="0"/>
              <a:t>cheveux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098" name="Picture 2" descr="coiffeu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95400"/>
            <a:ext cx="172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long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1828800"/>
            <a:ext cx="4267200" cy="4461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>
            <a:off x="2743200" y="1752600"/>
            <a:ext cx="0" cy="2971800"/>
          </a:xfrm>
          <a:prstGeom prst="straightConnector1">
            <a:avLst/>
          </a:prstGeom>
          <a:ln w="38100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J’aime</a:t>
            </a:r>
            <a:r>
              <a:rPr lang="en-US" dirty="0" smtClean="0"/>
              <a:t> </a:t>
            </a:r>
            <a:r>
              <a:rPr lang="en-US" u="sng" dirty="0" smtClean="0"/>
              <a:t>les </a:t>
            </a:r>
            <a:r>
              <a:rPr lang="en-US" u="sng" dirty="0" err="1" smtClean="0"/>
              <a:t>cheveux</a:t>
            </a:r>
            <a:r>
              <a:rPr lang="en-US" u="sng" dirty="0" smtClean="0"/>
              <a:t> longs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 descr="long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676400"/>
            <a:ext cx="4267200" cy="4461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>
            <a:off x="2743200" y="1752600"/>
            <a:ext cx="0" cy="2971800"/>
          </a:xfrm>
          <a:prstGeom prst="straightConnector1">
            <a:avLst/>
          </a:prstGeom>
          <a:ln w="38100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339</Words>
  <Application>Microsoft Office PowerPoint</Application>
  <PresentationFormat>On-screen Show (4:3)</PresentationFormat>
  <Paragraphs>57</Paragraphs>
  <Slides>57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Chez le coiffeur</vt:lpstr>
      <vt:lpstr>Slide 2</vt:lpstr>
      <vt:lpstr>Le coiffeur</vt:lpstr>
      <vt:lpstr>Slide 4</vt:lpstr>
      <vt:lpstr>La coiffeuse</vt:lpstr>
      <vt:lpstr>Je voudrais….</vt:lpstr>
      <vt:lpstr>Je voudrais une coupe, s’il vous plaît</vt:lpstr>
      <vt:lpstr>Comment voulez-vous les cheveux?</vt:lpstr>
      <vt:lpstr>J’aime les cheveux longs.</vt:lpstr>
      <vt:lpstr>Comment voulez-vous les cheveux?</vt:lpstr>
      <vt:lpstr>J’aime les cheveux courts.</vt:lpstr>
      <vt:lpstr>Comment voulez-vous les cheveux?</vt:lpstr>
      <vt:lpstr>Je voudrais les cheveux en brosse.</vt:lpstr>
      <vt:lpstr>Voulez-vous  vous faire ……..les cheveux?</vt:lpstr>
      <vt:lpstr>Voulez-vous  vous faire teindre les cheveux?</vt:lpstr>
      <vt:lpstr>Oui, je voudrais….</vt:lpstr>
      <vt:lpstr>Les cheveux teints</vt:lpstr>
      <vt:lpstr>Voulez-vous …..?</vt:lpstr>
      <vt:lpstr>Voulez-vous les cheveux frisés?</vt:lpstr>
      <vt:lpstr>Je peux vous faire….</vt:lpstr>
      <vt:lpstr>Je peux vous faire une permanente.</vt:lpstr>
      <vt:lpstr>Non, merci, je préfère …..</vt:lpstr>
      <vt:lpstr>Non, merci, je préfère  les cheveux raides.</vt:lpstr>
      <vt:lpstr>Avec ……</vt:lpstr>
      <vt:lpstr>Avec une frange</vt:lpstr>
      <vt:lpstr>Les cheveux mi-longs, c’est très pratique. Pour faire du sport, vous pouvez les porter en …..</vt:lpstr>
      <vt:lpstr>Les cheveux mi-longs, c’est très pratique. Pour faire du sport, vous pouvez les porter en queue de cheval.</vt:lpstr>
      <vt:lpstr>Et pour une soirée spéciale, vous pouvez les porter en …..</vt:lpstr>
      <vt:lpstr>Et pour une soirée spéciale, vous pouvez les porter en chignon.</vt:lpstr>
      <vt:lpstr>J’aime aussi porter les cheveux en….</vt:lpstr>
      <vt:lpstr>J’aime aussi porter les cheveux  en natte.</vt:lpstr>
      <vt:lpstr>De temps en temps, je peux me …… </vt:lpstr>
      <vt:lpstr>De temps en temps, je peux me friser les cheveux. </vt:lpstr>
      <vt:lpstr>Et je peux me ….</vt:lpstr>
      <vt:lpstr>Et je peux me maquiller.</vt:lpstr>
      <vt:lpstr>Un peu de…</vt:lpstr>
      <vt:lpstr>Un peu de mascara.</vt:lpstr>
      <vt:lpstr>Et un  peu de…..</vt:lpstr>
      <vt:lpstr>Et un  peu de rouge à lèvres.</vt:lpstr>
      <vt:lpstr>Et….</vt:lpstr>
      <vt:lpstr>Et de l’ombre à paupières.</vt:lpstr>
      <vt:lpstr>Un jour, si vous voulez un look plus avant-garde, je peux vous donner les cheveux….</vt:lpstr>
      <vt:lpstr>Un jour, si vous voulez un look plus avant-garde, je peux vous donner les cheveux tondus d’un côté et longs et raides de l’autre.</vt:lpstr>
      <vt:lpstr>Bonjour, Monsieur.  Voulez-vous…..?</vt:lpstr>
      <vt:lpstr>Bonjour, Monsieur.  Voulez-vous  un shampooing?</vt:lpstr>
      <vt:lpstr>Non, merci.  Je veux me faire ….. </vt:lpstr>
      <vt:lpstr>Non, merci.  Je veux  me faire raser. </vt:lpstr>
      <vt:lpstr>Voulez-vous vous faire raser….?</vt:lpstr>
      <vt:lpstr>Voulez-vous vous faire raser la barbe?</vt:lpstr>
      <vt:lpstr>Oui, et aussi…</vt:lpstr>
      <vt:lpstr>Oui, et aussi la moustache.</vt:lpstr>
      <vt:lpstr>Et bien sûr, …..</vt:lpstr>
      <vt:lpstr>Et bien sûr, les pattes.</vt:lpstr>
      <vt:lpstr>Un moment, je voudrais une coupe….</vt:lpstr>
      <vt:lpstr>Un moment, je voudrais  une coupe à la Mohawk.</vt:lpstr>
      <vt:lpstr>Et je voudrais les cheveux…..</vt:lpstr>
      <vt:lpstr>Et je voudrais les cheveux teints en bleu.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Phyllis</dc:creator>
  <cp:lastModifiedBy>Administrator</cp:lastModifiedBy>
  <cp:revision>35</cp:revision>
  <dcterms:created xsi:type="dcterms:W3CDTF">2014-03-01T14:01:15Z</dcterms:created>
  <dcterms:modified xsi:type="dcterms:W3CDTF">2014-03-12T18:18:38Z</dcterms:modified>
</cp:coreProperties>
</file>